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3642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A5AF335-95EC-54B8-3FA5-E9CC694DF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CA0B6D14-03DC-A1CD-CD64-425992042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EDA9044C-6D15-8D38-E314-9C7DCFDE38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80F46D31-4E32-BBEF-2F2F-A72C54BFCC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0"/>
            <a:ext cx="10363200" cy="2387600"/>
          </a:xfrm>
        </p:spPr>
        <p:txBody>
          <a:bodyPr/>
          <a:lstStyle/>
          <a:p>
            <a:r>
              <a:rPr lang="en-US" dirty="0"/>
              <a:t>Segment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2479676"/>
            <a:ext cx="9144000" cy="620827"/>
          </a:xfrm>
        </p:spPr>
        <p:txBody>
          <a:bodyPr/>
          <a:lstStyle/>
          <a:p>
            <a:r>
              <a:rPr lang="en-US" dirty="0"/>
              <a:t>Your Name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3282950"/>
            <a:ext cx="8506884" cy="1022350"/>
          </a:xfrm>
        </p:spPr>
        <p:txBody>
          <a:bodyPr/>
          <a:lstStyle/>
          <a:p>
            <a:r>
              <a:rPr lang="en-US" dirty="0"/>
              <a:t>Your Affiliation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44"/>
      </p:ext>
    </p:extLst>
  </p:cSld>
  <p:clrMapOvr>
    <a:masterClrMapping/>
  </p:clrMapOvr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86</TotalTime>
  <Words>18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System Font Regular</vt:lpstr>
      <vt:lpstr>ParnoTheme</vt:lpstr>
      <vt:lpstr>Segment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2024-10-22T23:37:27Z</dcterms:created>
  <dcterms:modified xsi:type="dcterms:W3CDTF">2024-10-29T16:20:11Z</dcterms:modified>
</cp:coreProperties>
</file>